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65" r:id="rId5"/>
    <p:sldId id="266" r:id="rId6"/>
    <p:sldId id="267" r:id="rId7"/>
    <p:sldId id="269" r:id="rId8"/>
    <p:sldId id="262" r:id="rId9"/>
    <p:sldId id="276" r:id="rId10"/>
    <p:sldId id="277" r:id="rId11"/>
    <p:sldId id="270" r:id="rId12"/>
    <p:sldId id="271" r:id="rId13"/>
    <p:sldId id="272" r:id="rId14"/>
    <p:sldId id="273" r:id="rId15"/>
    <p:sldId id="259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/>
    <p:restoredTop sz="95833"/>
  </p:normalViewPr>
  <p:slideViewPr>
    <p:cSldViewPr snapToGrid="0" snapToObjects="1">
      <p:cViewPr>
        <p:scale>
          <a:sx n="111" d="100"/>
          <a:sy n="111" d="100"/>
        </p:scale>
        <p:origin x="48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7382-008E-C547-830C-50B74B2DA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3FE4-F744-094E-A654-3C7DCE778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MUHAMMAD IRSYAD ASHARI</a:t>
            </a:r>
          </a:p>
          <a:p>
            <a:r>
              <a:rPr lang="en-US" dirty="0"/>
              <a:t>D421 16 305</a:t>
            </a:r>
          </a:p>
          <a:p>
            <a:r>
              <a:rPr lang="en-US" dirty="0"/>
              <a:t>TEKNIK INFORMATIKA</a:t>
            </a:r>
          </a:p>
        </p:txBody>
      </p:sp>
    </p:spTree>
    <p:extLst>
      <p:ext uri="{BB962C8B-B14F-4D97-AF65-F5344CB8AC3E}">
        <p14:creationId xmlns:p14="http://schemas.microsoft.com/office/powerpoint/2010/main" val="274226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4612898" y="5848545"/>
            <a:ext cx="300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Saluran</a:t>
            </a:r>
            <a:r>
              <a:rPr lang="en-US" dirty="0"/>
              <a:t> </a:t>
            </a:r>
            <a:r>
              <a:rPr lang="en-US" dirty="0" err="1"/>
              <a:t>Pembuangan</a:t>
            </a:r>
            <a:r>
              <a:rPr lang="en-US" dirty="0"/>
              <a:t> Air Kotor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8738860" y="5420865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</a:t>
            </a:r>
            <a:r>
              <a:rPr lang="en-US" dirty="0" err="1"/>
              <a:t>Turbiditas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D7126-4F4A-9B44-9802-2E0C10B2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146" y="976072"/>
            <a:ext cx="2947695" cy="1747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BBF7D-D8D9-CF42-9E8F-B92CE7F5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80" y="3204365"/>
            <a:ext cx="2820777" cy="26441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>
            <a:off x="3298785" y="2771935"/>
            <a:ext cx="2818435" cy="103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>
            <a:cxnSpLocks/>
          </p:cNvCxnSpPr>
          <p:nvPr/>
        </p:nvCxnSpPr>
        <p:spPr>
          <a:xfrm flipV="1">
            <a:off x="1574157" y="1252469"/>
            <a:ext cx="7789762" cy="47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3CB9842-CD1D-434E-AF83-05A0AF2710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79" y="3204365"/>
            <a:ext cx="2249057" cy="224905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cxnSpLocks/>
          </p:cNvCxnSpPr>
          <p:nvPr/>
        </p:nvCxnSpPr>
        <p:spPr>
          <a:xfrm>
            <a:off x="3113590" y="2430684"/>
            <a:ext cx="6007261" cy="137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8388194" y="2771935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Ulrasonik Tank Utama</a:t>
            </a:r>
          </a:p>
        </p:txBody>
      </p:sp>
    </p:spTree>
    <p:extLst>
      <p:ext uri="{BB962C8B-B14F-4D97-AF65-F5344CB8AC3E}">
        <p14:creationId xmlns:p14="http://schemas.microsoft.com/office/powerpoint/2010/main" val="385044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KALIBRASI SENSOR</a:t>
            </a:r>
          </a:p>
          <a:p>
            <a:pPr algn="ctr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0D90-51CC-1F4C-904E-AAF35096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" b="34039"/>
          <a:stretch/>
        </p:blipFill>
        <p:spPr>
          <a:xfrm>
            <a:off x="1135789" y="2203870"/>
            <a:ext cx="5478503" cy="3125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6614292" y="2203870"/>
            <a:ext cx="4792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Posisi</a:t>
            </a:r>
            <a:r>
              <a:rPr lang="en-US" sz="2800" dirty="0"/>
              <a:t> sensor </a:t>
            </a:r>
            <a:r>
              <a:rPr lang="en-US" sz="2800" dirty="0" err="1"/>
              <a:t>diluruskan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bantuan</a:t>
            </a:r>
            <a:r>
              <a:rPr lang="en-US" sz="2800" dirty="0"/>
              <a:t> zip ties</a:t>
            </a:r>
          </a:p>
          <a:p>
            <a:pPr algn="ctr"/>
            <a:r>
              <a:rPr lang="en-US" sz="2800" dirty="0"/>
              <a:t>Agar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longgar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2206254" y="857103"/>
            <a:ext cx="77795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7241718" y="4254494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Penyedot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018178" y="241871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Water Change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Penjadwalan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AAD02-B2B7-294E-8C2E-4E1622EA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5" y="2183850"/>
            <a:ext cx="3409188" cy="112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D1FCA-B882-134D-BA82-7BE95B80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87" y="2183850"/>
            <a:ext cx="2918131" cy="1127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D5A4E-7B2B-0A46-8F13-AF403AB5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01" y="3311505"/>
            <a:ext cx="4792717" cy="2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054627" y="857103"/>
            <a:ext cx="100827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ULTRASONIC SETELAH WATER CHANGE</a:t>
            </a:r>
          </a:p>
          <a:p>
            <a:pPr algn="ctr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8855-1D5B-E44C-9DB0-24E483699579}"/>
              </a:ext>
            </a:extLst>
          </p:cNvPr>
          <p:cNvSpPr txBox="1"/>
          <p:nvPr/>
        </p:nvSpPr>
        <p:spPr>
          <a:xfrm>
            <a:off x="3874929" y="461099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Pengisi</a:t>
            </a:r>
            <a:r>
              <a:rPr lang="en-US" dirty="0"/>
              <a:t> </a:t>
            </a:r>
            <a:r>
              <a:rPr lang="en-US" dirty="0" err="1"/>
              <a:t>Menyala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7238074" y="2247009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Ketinggian Air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penyedotan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3D8E0-EEA7-EF47-B361-0839C863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4" y="1672349"/>
            <a:ext cx="3764250" cy="175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CB0F-30DB-034F-B643-C65A4DC1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6666" y="2863265"/>
            <a:ext cx="2604040" cy="376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F8ABC-D5A4-524F-954B-05CD76A4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5" y="2642218"/>
            <a:ext cx="3660739" cy="31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3348969" y="857103"/>
            <a:ext cx="54940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UJI COBA SENSOR SETELAH WC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36B7A-DD09-4A43-A0CF-56B3EB03BC8C}"/>
              </a:ext>
            </a:extLst>
          </p:cNvPr>
          <p:cNvSpPr txBox="1"/>
          <p:nvPr/>
        </p:nvSpPr>
        <p:spPr>
          <a:xfrm>
            <a:off x="5850661" y="1791558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Pengisian</a:t>
            </a:r>
            <a:r>
              <a:rPr lang="en-US" dirty="0"/>
              <a:t> air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629C-4FF2-BE48-ADE7-347F5DB9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5" y="1586157"/>
            <a:ext cx="30988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720C6-55E6-2243-BC4C-AEDA950D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35" y="2258991"/>
            <a:ext cx="3386338" cy="392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09587-6E1A-9140-9FA6-C92EB043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34" y="2605704"/>
            <a:ext cx="5609773" cy="34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794905" y="766041"/>
            <a:ext cx="26021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DEVIASI ALAT</a:t>
            </a:r>
          </a:p>
          <a:p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BDDC10-EB82-E549-AC61-4670C0738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49690"/>
              </p:ext>
            </p:extLst>
          </p:nvPr>
        </p:nvGraphicFramePr>
        <p:xfrm>
          <a:off x="2639214" y="1576551"/>
          <a:ext cx="6913571" cy="40383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28526">
                  <a:extLst>
                    <a:ext uri="{9D8B030D-6E8A-4147-A177-3AD203B41FA5}">
                      <a16:colId xmlns:a16="http://schemas.microsoft.com/office/drawing/2014/main" val="3937264073"/>
                    </a:ext>
                  </a:extLst>
                </a:gridCol>
                <a:gridCol w="1703317">
                  <a:extLst>
                    <a:ext uri="{9D8B030D-6E8A-4147-A177-3AD203B41FA5}">
                      <a16:colId xmlns:a16="http://schemas.microsoft.com/office/drawing/2014/main" val="172439749"/>
                    </a:ext>
                  </a:extLst>
                </a:gridCol>
                <a:gridCol w="1234099">
                  <a:extLst>
                    <a:ext uri="{9D8B030D-6E8A-4147-A177-3AD203B41FA5}">
                      <a16:colId xmlns:a16="http://schemas.microsoft.com/office/drawing/2014/main" val="3031612102"/>
                    </a:ext>
                  </a:extLst>
                </a:gridCol>
                <a:gridCol w="1210550">
                  <a:extLst>
                    <a:ext uri="{9D8B030D-6E8A-4147-A177-3AD203B41FA5}">
                      <a16:colId xmlns:a16="http://schemas.microsoft.com/office/drawing/2014/main" val="749070618"/>
                    </a:ext>
                  </a:extLst>
                </a:gridCol>
                <a:gridCol w="1106766">
                  <a:extLst>
                    <a:ext uri="{9D8B030D-6E8A-4147-A177-3AD203B41FA5}">
                      <a16:colId xmlns:a16="http://schemas.microsoft.com/office/drawing/2014/main" val="2123087613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3596937118"/>
                    </a:ext>
                  </a:extLst>
                </a:gridCol>
              </a:tblGrid>
              <a:tr h="14399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5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Percobaan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Air Sebenarnya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Ketinggian hasil         pembacaan sensor (cm)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Error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(%)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ketinggian air sebenarnya terhadap pembacaan senso</a:t>
                      </a:r>
                      <a:r>
                        <a:rPr lang="en-US" sz="10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</a:t>
                      </a:r>
                      <a:endParaRPr lang="en-ID" sz="10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/>
                </a:tc>
                <a:extLst>
                  <a:ext uri="{0D108BD9-81ED-4DB2-BD59-A6C34878D82A}">
                    <a16:rowId xmlns:a16="http://schemas.microsoft.com/office/drawing/2014/main" val="2678309949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99,3 %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70456410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37,8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,7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99.8 %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966818472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37,9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0,2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99,8%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4013083540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38,0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37,4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1,6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98,4%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2827255536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Kekeruhan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40,0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100%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117176535"/>
                  </a:ext>
                </a:extLst>
              </a:tr>
              <a:tr h="3995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Metode Penjadwalan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39,0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39,2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0,5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99,5%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extLst>
                  <a:ext uri="{0D108BD9-81ED-4DB2-BD59-A6C34878D82A}">
                    <a16:rowId xmlns:a16="http://schemas.microsoft.com/office/drawing/2014/main" val="3894508915"/>
                  </a:ext>
                </a:extLst>
              </a:tr>
              <a:tr h="201235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id-ID" sz="12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Akurasi rata-rata</a:t>
                      </a:r>
                      <a:endParaRPr lang="en-ID" sz="12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99,46 %</a:t>
                      </a:r>
                      <a:endParaRPr lang="en-ID" sz="12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55884" marR="558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09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148560" y="705205"/>
            <a:ext cx="4292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OVERFEEDING RATE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6CE9B-3D56-2A45-9F3B-FA7DBE8B5E62}"/>
              </a:ext>
            </a:extLst>
          </p:cNvPr>
          <p:cNvSpPr txBox="1"/>
          <p:nvPr/>
        </p:nvSpPr>
        <p:spPr>
          <a:xfrm>
            <a:off x="9294471" y="1659285"/>
            <a:ext cx="21464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protokol</a:t>
            </a:r>
            <a:r>
              <a:rPr lang="en-US" sz="1600" dirty="0"/>
              <a:t> </a:t>
            </a:r>
            <a:r>
              <a:rPr lang="en-US" sz="1600" dirty="0" err="1"/>
              <a:t>penggantian</a:t>
            </a:r>
            <a:r>
              <a:rPr lang="en-US" sz="1600" dirty="0"/>
              <a:t> air </a:t>
            </a:r>
            <a:r>
              <a:rPr lang="en-US" sz="1600" dirty="0" err="1"/>
              <a:t>dilakukan</a:t>
            </a:r>
            <a:endParaRPr lang="en-US" sz="1600" dirty="0"/>
          </a:p>
          <a:p>
            <a:pPr algn="r"/>
            <a:r>
              <a:rPr lang="en-US" sz="1600" dirty="0" err="1"/>
              <a:t>dengan</a:t>
            </a:r>
            <a:r>
              <a:rPr lang="en-US" sz="1600" dirty="0"/>
              <a:t> interval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 , </a:t>
            </a:r>
            <a:r>
              <a:rPr lang="en-US" sz="1600" dirty="0" err="1"/>
              <a:t>artinya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praktik</a:t>
            </a:r>
            <a:endParaRPr lang="en-US" sz="1600" dirty="0"/>
          </a:p>
          <a:p>
            <a:pPr algn="r"/>
            <a:r>
              <a:rPr lang="en-US" sz="1600" i="1" dirty="0"/>
              <a:t>OVERFEEDING 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proses </a:t>
            </a:r>
            <a:r>
              <a:rPr lang="en-US" sz="1600" dirty="0" err="1"/>
              <a:t>pemberian</a:t>
            </a:r>
            <a:r>
              <a:rPr lang="en-US" sz="1600" dirty="0"/>
              <a:t> </a:t>
            </a:r>
            <a:r>
              <a:rPr lang="en-US" sz="1600" dirty="0" err="1"/>
              <a:t>pakan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, dan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endParaRPr lang="en-US" sz="1600" dirty="0"/>
          </a:p>
          <a:p>
            <a:pPr algn="r"/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peringaran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user</a:t>
            </a:r>
          </a:p>
          <a:p>
            <a:pPr algn="r"/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halaman</a:t>
            </a:r>
            <a:r>
              <a:rPr lang="en-US" sz="1600" dirty="0"/>
              <a:t> website.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2806E-EF42-694B-A70D-F60F577E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1" y="1134319"/>
            <a:ext cx="8543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13F5-E611-F841-8611-98CDEBF5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POIN– POIN REVISI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2B64-6583-A34B-AAD7-C25AD0B7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PENYIMPANAN AIR CADANGAN</a:t>
            </a:r>
          </a:p>
          <a:p>
            <a:r>
              <a:rPr lang="en-US" dirty="0"/>
              <a:t>PERBANDINGAN DENGAN SISTEM YANG TELAH ADA</a:t>
            </a:r>
          </a:p>
          <a:p>
            <a:r>
              <a:rPr lang="en-US" dirty="0"/>
              <a:t>DEVIASI ALAT</a:t>
            </a:r>
          </a:p>
          <a:p>
            <a:r>
              <a:rPr lang="en-US" dirty="0"/>
              <a:t>KALIBRASI SENSOR</a:t>
            </a:r>
          </a:p>
          <a:p>
            <a:r>
              <a:rPr lang="en-US" dirty="0"/>
              <a:t>OVERFEEDING RATE</a:t>
            </a:r>
          </a:p>
        </p:txBody>
      </p:sp>
    </p:spTree>
    <p:extLst>
      <p:ext uri="{BB962C8B-B14F-4D97-AF65-F5344CB8AC3E}">
        <p14:creationId xmlns:p14="http://schemas.microsoft.com/office/powerpoint/2010/main" val="19068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E9AB-59C3-CF44-8073-E1B3983D379F}"/>
              </a:ext>
            </a:extLst>
          </p:cNvPr>
          <p:cNvSpPr txBox="1">
            <a:spLocks/>
          </p:cNvSpPr>
          <p:nvPr/>
        </p:nvSpPr>
        <p:spPr>
          <a:xfrm>
            <a:off x="1295402" y="63023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PENYIMPANAN AIR CADANGAN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164D4-838E-0442-8CB1-C1FAFB5210F6}"/>
              </a:ext>
            </a:extLst>
          </p:cNvPr>
          <p:cNvSpPr txBox="1"/>
          <p:nvPr/>
        </p:nvSpPr>
        <p:spPr>
          <a:xfrm>
            <a:off x="1492047" y="1734047"/>
            <a:ext cx="917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kadar</a:t>
            </a:r>
            <a:r>
              <a:rPr lang="en-US" sz="2000" dirty="0"/>
              <a:t> </a:t>
            </a:r>
            <a:r>
              <a:rPr lang="en-US" sz="2000" dirty="0" err="1"/>
              <a:t>kaporit</a:t>
            </a:r>
            <a:r>
              <a:rPr lang="en-US" sz="2000" dirty="0"/>
              <a:t> pada air PDAM, </a:t>
            </a:r>
            <a:r>
              <a:rPr lang="en-US" sz="2000" dirty="0" err="1"/>
              <a:t>ditambahkan</a:t>
            </a:r>
            <a:r>
              <a:rPr lang="en-US" sz="2000" dirty="0"/>
              <a:t> </a:t>
            </a:r>
            <a:r>
              <a:rPr lang="en-US" sz="2000" dirty="0" err="1"/>
              <a:t>Zeolith</a:t>
            </a:r>
            <a:r>
              <a:rPr lang="en-US" sz="2000" dirty="0"/>
              <a:t> dan </a:t>
            </a:r>
            <a:r>
              <a:rPr lang="en-US" sz="2000" dirty="0" err="1"/>
              <a:t>Karbon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68AB9-EFBA-0F43-B935-AFD839ED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7" y="2486022"/>
            <a:ext cx="3249486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78657-76B9-1343-B129-52315F38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27" y="4288001"/>
            <a:ext cx="2246181" cy="1807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62416-7C64-204A-872C-4943E168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16" y="2569999"/>
            <a:ext cx="2593502" cy="16101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33C8CF-255B-F849-A561-540FFA15B0E2}"/>
              </a:ext>
            </a:extLst>
          </p:cNvPr>
          <p:cNvCxnSpPr/>
          <p:nvPr/>
        </p:nvCxnSpPr>
        <p:spPr>
          <a:xfrm flipV="1">
            <a:off x="5057775" y="3429000"/>
            <a:ext cx="2600325" cy="61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20EF7-C864-F845-8F08-76D94167EA74}"/>
              </a:ext>
            </a:extLst>
          </p:cNvPr>
          <p:cNvCxnSpPr/>
          <p:nvPr/>
        </p:nvCxnSpPr>
        <p:spPr>
          <a:xfrm>
            <a:off x="5064598" y="4071938"/>
            <a:ext cx="2823118" cy="10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3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9ABF-240A-7643-9775-91E6D2E1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84"/>
          <a:stretch/>
        </p:blipFill>
        <p:spPr>
          <a:xfrm>
            <a:off x="1147840" y="1695081"/>
            <a:ext cx="3293388" cy="2645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3E8D8-0B28-1845-8EFA-C1B1D049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31"/>
          <a:stretch/>
        </p:blipFill>
        <p:spPr>
          <a:xfrm>
            <a:off x="4615713" y="3096109"/>
            <a:ext cx="5900951" cy="2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5B87A-0D38-2A40-B3DB-95A9BF36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713" y="1695081"/>
            <a:ext cx="3922877" cy="14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05941" y="1647230"/>
            <a:ext cx="21826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SMART AWC</a:t>
            </a:r>
          </a:p>
          <a:p>
            <a:pPr algn="ctr"/>
            <a:r>
              <a:rPr lang="en-US" sz="2800" dirty="0" err="1"/>
              <a:t>AutoAqua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244265" y="3240600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6E81D-07D9-D345-858C-019B1D33F382}"/>
              </a:ext>
            </a:extLst>
          </p:cNvPr>
          <p:cNvSpPr/>
          <p:nvPr/>
        </p:nvSpPr>
        <p:spPr>
          <a:xfrm>
            <a:off x="1705605" y="4113285"/>
            <a:ext cx="933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Display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15BEBD-CEBC-754A-8601-D7E4A90F0459}"/>
              </a:ext>
            </a:extLst>
          </p:cNvPr>
          <p:cNvSpPr/>
          <p:nvPr/>
        </p:nvSpPr>
        <p:spPr>
          <a:xfrm>
            <a:off x="4668318" y="4113285"/>
            <a:ext cx="2481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Web Based Monitoring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353DA-9618-C741-BB85-1E8BCB2B27C1}"/>
              </a:ext>
            </a:extLst>
          </p:cNvPr>
          <p:cNvSpPr/>
          <p:nvPr/>
        </p:nvSpPr>
        <p:spPr>
          <a:xfrm>
            <a:off x="7724931" y="4113285"/>
            <a:ext cx="26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Touch Screen Controller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A402F2-0973-864C-A866-4AD600FD038A}"/>
              </a:ext>
            </a:extLst>
          </p:cNvPr>
          <p:cNvSpPr/>
          <p:nvPr/>
        </p:nvSpPr>
        <p:spPr>
          <a:xfrm>
            <a:off x="4882651" y="321686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FCE31-53A0-B54D-87C8-818DFC8F2125}"/>
              </a:ext>
            </a:extLst>
          </p:cNvPr>
          <p:cNvSpPr/>
          <p:nvPr/>
        </p:nvSpPr>
        <p:spPr>
          <a:xfrm>
            <a:off x="8043317" y="3244334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 Button Pressed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F3344-CAFC-C24A-8443-7A838CB6065B}"/>
              </a:ext>
            </a:extLst>
          </p:cNvPr>
          <p:cNvSpPr/>
          <p:nvPr/>
        </p:nvSpPr>
        <p:spPr>
          <a:xfrm>
            <a:off x="1448291" y="4895641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BD2CFE-D7DA-8340-94FA-27740FD05E30}"/>
              </a:ext>
            </a:extLst>
          </p:cNvPr>
          <p:cNvSpPr/>
          <p:nvPr/>
        </p:nvSpPr>
        <p:spPr>
          <a:xfrm>
            <a:off x="4882651" y="4895641"/>
            <a:ext cx="159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B471B7-C09D-8B49-BC6B-8B49C8CB96DE}"/>
              </a:ext>
            </a:extLst>
          </p:cNvPr>
          <p:cNvSpPr/>
          <p:nvPr/>
        </p:nvSpPr>
        <p:spPr>
          <a:xfrm>
            <a:off x="7552510" y="4918382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65106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B31D5-B974-8C4F-93CA-0DBD35D9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54" y="1604557"/>
            <a:ext cx="3725013" cy="3733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047B-4760-154B-AA0B-94003D47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85" y="1604557"/>
            <a:ext cx="4217057" cy="658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928B2-4BE9-CA49-8D0F-9AF6F8B9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85" y="2506532"/>
            <a:ext cx="5484261" cy="1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1468354" y="837465"/>
            <a:ext cx="925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PERBANDINGAN DENGAN SISTEM YANG TELAH ADA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3FD8D-4C95-1B44-8E6E-91447AA1A693}"/>
              </a:ext>
            </a:extLst>
          </p:cNvPr>
          <p:cNvSpPr/>
          <p:nvPr/>
        </p:nvSpPr>
        <p:spPr>
          <a:xfrm>
            <a:off x="7941413" y="1712769"/>
            <a:ext cx="2177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/>
              <a:t>Reefloat</a:t>
            </a:r>
            <a:r>
              <a:rPr lang="en-US" sz="2800" dirty="0"/>
              <a:t> AWC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D44E7-C6CE-324E-87D8-F0020A24E9E3}"/>
              </a:ext>
            </a:extLst>
          </p:cNvPr>
          <p:cNvSpPr/>
          <p:nvPr/>
        </p:nvSpPr>
        <p:spPr>
          <a:xfrm>
            <a:off x="4197945" y="1647230"/>
            <a:ext cx="3174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Prototype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endParaRPr lang="en-US" sz="2000" dirty="0"/>
          </a:p>
          <a:p>
            <a:r>
              <a:rPr lang="en-US" sz="2000" dirty="0"/>
              <a:t>dan </a:t>
            </a:r>
            <a:r>
              <a:rPr lang="en-US" sz="2000" dirty="0" err="1"/>
              <a:t>Pemeliharaan</a:t>
            </a:r>
            <a:r>
              <a:rPr lang="en-US" sz="2000" dirty="0"/>
              <a:t> Akuarium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FA8B2-1949-824E-8518-F3CB77FE35EC}"/>
              </a:ext>
            </a:extLst>
          </p:cNvPr>
          <p:cNvSpPr/>
          <p:nvPr/>
        </p:nvSpPr>
        <p:spPr>
          <a:xfrm>
            <a:off x="1013039" y="3139159"/>
            <a:ext cx="215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Auto Water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57FD7-D5BB-FF47-89D5-1AC66AF8F905}"/>
              </a:ext>
            </a:extLst>
          </p:cNvPr>
          <p:cNvSpPr/>
          <p:nvPr/>
        </p:nvSpPr>
        <p:spPr>
          <a:xfrm>
            <a:off x="4824096" y="3083173"/>
            <a:ext cx="1804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Scheduled Weekly &amp;</a:t>
            </a:r>
          </a:p>
          <a:p>
            <a:pPr algn="ctr"/>
            <a:r>
              <a:rPr lang="en-US" sz="1600" dirty="0"/>
              <a:t>Turbidity Based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A8B44-D81F-D84D-8DF3-69139166F7D7}"/>
              </a:ext>
            </a:extLst>
          </p:cNvPr>
          <p:cNvSpPr/>
          <p:nvPr/>
        </p:nvSpPr>
        <p:spPr>
          <a:xfrm>
            <a:off x="7723340" y="3097325"/>
            <a:ext cx="26134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2 in 1 Tank,</a:t>
            </a:r>
          </a:p>
          <a:p>
            <a:pPr algn="ctr"/>
            <a:r>
              <a:rPr lang="en-US" sz="1600" dirty="0"/>
              <a:t>Water in &amp; out simultaneously.</a:t>
            </a:r>
          </a:p>
          <a:p>
            <a:pPr algn="ctr"/>
            <a:r>
              <a:rPr lang="en-US" sz="1600" dirty="0"/>
              <a:t>Highly Portable &amp;</a:t>
            </a:r>
          </a:p>
          <a:p>
            <a:pPr algn="ctr"/>
            <a:r>
              <a:rPr lang="en-US" sz="1600" dirty="0"/>
              <a:t>Safe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81A2EA-C2FE-1843-A480-56AFB8BD6489}"/>
              </a:ext>
            </a:extLst>
          </p:cNvPr>
          <p:cNvSpPr/>
          <p:nvPr/>
        </p:nvSpPr>
        <p:spPr>
          <a:xfrm>
            <a:off x="1269615" y="4352657"/>
            <a:ext cx="1447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AutoTop</a:t>
            </a:r>
            <a:r>
              <a:rPr lang="en-US" sz="2000" dirty="0"/>
              <a:t> off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7CDAD-F9D2-854D-BC32-2668FC5EB3BA}"/>
              </a:ext>
            </a:extLst>
          </p:cNvPr>
          <p:cNvSpPr/>
          <p:nvPr/>
        </p:nvSpPr>
        <p:spPr>
          <a:xfrm>
            <a:off x="4672451" y="4337268"/>
            <a:ext cx="2108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Water Heights</a:t>
            </a:r>
          </a:p>
          <a:p>
            <a:pPr algn="ctr"/>
            <a:r>
              <a:rPr lang="en-US" sz="1600" dirty="0"/>
              <a:t>With Ultrasonic Sensors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1B7C60-3C12-ED49-BC93-CBFF0AE21071}"/>
              </a:ext>
            </a:extLst>
          </p:cNvPr>
          <p:cNvSpPr/>
          <p:nvPr/>
        </p:nvSpPr>
        <p:spPr>
          <a:xfrm>
            <a:off x="7689144" y="4351970"/>
            <a:ext cx="28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Based on Current</a:t>
            </a:r>
          </a:p>
          <a:p>
            <a:pPr algn="ctr"/>
            <a:r>
              <a:rPr lang="en-US" sz="1600" dirty="0"/>
              <a:t>Embedded Water Sensors on tank</a:t>
            </a:r>
          </a:p>
        </p:txBody>
      </p:sp>
    </p:spTree>
    <p:extLst>
      <p:ext uri="{BB962C8B-B14F-4D97-AF65-F5344CB8AC3E}">
        <p14:creationId xmlns:p14="http://schemas.microsoft.com/office/powerpoint/2010/main" val="283493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4363795" y="857103"/>
            <a:ext cx="34644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KALIBRASI SENSOR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E087-15D4-E743-93DF-40A81CD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7" y="1898650"/>
            <a:ext cx="46101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AF05-6A62-7E4E-9279-24C3C7DDA8CC}"/>
              </a:ext>
            </a:extLst>
          </p:cNvPr>
          <p:cNvSpPr txBox="1"/>
          <p:nvPr/>
        </p:nvSpPr>
        <p:spPr>
          <a:xfrm>
            <a:off x="6316717" y="1811210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sensor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F1CF96-14EE-1B4D-9B42-CC10CE0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56" y="2993959"/>
            <a:ext cx="3695700" cy="82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1999-3608-BD4E-9F0D-2841545CB29A}"/>
              </a:ext>
            </a:extLst>
          </p:cNvPr>
          <p:cNvSpPr txBox="1"/>
          <p:nvPr/>
        </p:nvSpPr>
        <p:spPr>
          <a:xfrm>
            <a:off x="6316717" y="2993959"/>
            <a:ext cx="47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time </a:t>
            </a:r>
            <a:r>
              <a:rPr lang="en-US" dirty="0" err="1"/>
              <a:t>dipercepat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endParaRPr lang="en-US" dirty="0"/>
          </a:p>
          <a:p>
            <a:r>
              <a:rPr lang="en-US" dirty="0" err="1"/>
              <a:t>Akurasi</a:t>
            </a:r>
            <a:r>
              <a:rPr lang="en-US" dirty="0"/>
              <a:t> sensor.</a:t>
            </a:r>
          </a:p>
        </p:txBody>
      </p:sp>
    </p:spTree>
    <p:extLst>
      <p:ext uri="{BB962C8B-B14F-4D97-AF65-F5344CB8AC3E}">
        <p14:creationId xmlns:p14="http://schemas.microsoft.com/office/powerpoint/2010/main" val="45317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B7D19-B89A-2E4F-B3E2-DCE86D3F75D8}"/>
              </a:ext>
            </a:extLst>
          </p:cNvPr>
          <p:cNvSpPr/>
          <p:nvPr/>
        </p:nvSpPr>
        <p:spPr>
          <a:xfrm>
            <a:off x="749378" y="659757"/>
            <a:ext cx="2987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TAMPILAN ALAT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A1E9F-9DE6-D248-AD1E-380DD95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9" y="1331089"/>
            <a:ext cx="3102142" cy="486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E83E6-E89A-AC40-A5A6-FEB762A1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0" y="770896"/>
            <a:ext cx="1288970" cy="175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086B6-44F9-C546-A971-FEDC4ADBC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1"/>
          <a:stretch/>
        </p:blipFill>
        <p:spPr>
          <a:xfrm>
            <a:off x="8747650" y="1274403"/>
            <a:ext cx="1288970" cy="2267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B2FC1-8E0F-774D-B7F4-BF5EC1A1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611" y="4445643"/>
            <a:ext cx="1320800" cy="175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52164C-899D-854C-89B1-167123922279}"/>
              </a:ext>
            </a:extLst>
          </p:cNvPr>
          <p:cNvCxnSpPr/>
          <p:nvPr/>
        </p:nvCxnSpPr>
        <p:spPr>
          <a:xfrm flipV="1">
            <a:off x="1250066" y="1944547"/>
            <a:ext cx="3377344" cy="136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77EC4-812B-2940-9C09-FD06E63C52B3}"/>
              </a:ext>
            </a:extLst>
          </p:cNvPr>
          <p:cNvCxnSpPr>
            <a:cxnSpLocks/>
          </p:cNvCxnSpPr>
          <p:nvPr/>
        </p:nvCxnSpPr>
        <p:spPr>
          <a:xfrm flipV="1">
            <a:off x="1122744" y="2836602"/>
            <a:ext cx="7624906" cy="70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A7E1A-CC03-5F45-ABAB-0AB6372EFD38}"/>
              </a:ext>
            </a:extLst>
          </p:cNvPr>
          <p:cNvCxnSpPr>
            <a:endCxn id="6" idx="1"/>
          </p:cNvCxnSpPr>
          <p:nvPr/>
        </p:nvCxnSpPr>
        <p:spPr>
          <a:xfrm>
            <a:off x="1481559" y="5321943"/>
            <a:ext cx="6313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027F18-95E8-074F-93C8-4C4BCBFF4A62}"/>
              </a:ext>
            </a:extLst>
          </p:cNvPr>
          <p:cNvSpPr txBox="1"/>
          <p:nvPr/>
        </p:nvSpPr>
        <p:spPr>
          <a:xfrm>
            <a:off x="4224886" y="2590404"/>
            <a:ext cx="182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UTAMA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68C53-D61A-FF4D-AF23-402D6842F4C4}"/>
              </a:ext>
            </a:extLst>
          </p:cNvPr>
          <p:cNvSpPr txBox="1"/>
          <p:nvPr/>
        </p:nvSpPr>
        <p:spPr>
          <a:xfrm>
            <a:off x="8422004" y="3603385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71F9C-7945-3543-96C3-FE957C12BE18}"/>
              </a:ext>
            </a:extLst>
          </p:cNvPr>
          <p:cNvSpPr txBox="1"/>
          <p:nvPr/>
        </p:nvSpPr>
        <p:spPr>
          <a:xfrm>
            <a:off x="9222587" y="5480413"/>
            <a:ext cx="192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POMPA PENGISI</a:t>
            </a:r>
          </a:p>
        </p:txBody>
      </p:sp>
    </p:spTree>
    <p:extLst>
      <p:ext uri="{BB962C8B-B14F-4D97-AF65-F5344CB8AC3E}">
        <p14:creationId xmlns:p14="http://schemas.microsoft.com/office/powerpoint/2010/main" val="3327633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19353</TotalTime>
  <Words>376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Garamond</vt:lpstr>
      <vt:lpstr>Times New Roman</vt:lpstr>
      <vt:lpstr>Organic</vt:lpstr>
      <vt:lpstr>SISTEM PEMANTAUAN DAN PEMELIHARAAN AKUARIUM TEROTOMATISASI</vt:lpstr>
      <vt:lpstr>POIN– POIN REVISI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28</cp:revision>
  <dcterms:created xsi:type="dcterms:W3CDTF">2020-06-17T05:37:44Z</dcterms:created>
  <dcterms:modified xsi:type="dcterms:W3CDTF">2020-07-02T03:44:46Z</dcterms:modified>
</cp:coreProperties>
</file>